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9915"/>
            <a:ext cx="9144000" cy="2387600"/>
          </a:xfrm>
        </p:spPr>
        <p:txBody>
          <a:bodyPr anchor="ctr"/>
          <a:lstStyle/>
          <a:p>
            <a:pPr rtl="1"/>
            <a:r>
              <a:rPr lang="fa-IR" b="1" dirty="0">
                <a:latin typeface="Vazirmatn Black" pitchFamily="2" charset="-78"/>
                <a:cs typeface="Vazirmatn Black" pitchFamily="2" charset="-78"/>
              </a:rPr>
              <a:t>دریافت مقادیر از کاربر در </a:t>
            </a:r>
            <a:r>
              <a:rPr lang="en-US" b="1" dirty="0">
                <a:latin typeface="Vazirmatn Black" pitchFamily="2" charset="-78"/>
                <a:cs typeface="Vazirmatn Black" pitchFamily="2" charset="-78"/>
              </a:rPr>
              <a:t>C#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0AF-AE3B-621D-B933-05FDAA6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فرمان های دریافت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BBAF-7A18-B61A-79C1-6DE582CB2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992" y="2779776"/>
            <a:ext cx="10433304" cy="3757866"/>
          </a:xfrm>
        </p:spPr>
        <p:txBody>
          <a:bodyPr numCol="1"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1800" dirty="0" err="1">
                <a:latin typeface="Vazirmatn Light" pitchFamily="2" charset="-78"/>
                <a:cs typeface="Vazirmatn Light" pitchFamily="2" charset="-78"/>
              </a:rPr>
              <a:t>Console.ReadLine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()</a:t>
            </a:r>
          </a:p>
          <a:p>
            <a:pPr algn="l" rtl="0">
              <a:lnSpc>
                <a:spcPct val="150000"/>
              </a:lnSpc>
            </a:pPr>
            <a:r>
              <a:rPr lang="en-US" sz="1800" dirty="0" err="1">
                <a:latin typeface="Vazirmatn Light" pitchFamily="2" charset="-78"/>
                <a:cs typeface="Vazirmatn Light" pitchFamily="2" charset="-78"/>
              </a:rPr>
              <a:t>Console.ReadKey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71889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18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Vazirmatn Black</vt:lpstr>
      <vt:lpstr>Vazirmatn Light</vt:lpstr>
      <vt:lpstr>Office Theme</vt:lpstr>
      <vt:lpstr>PowerPoint Presentation</vt:lpstr>
      <vt:lpstr>دریافت مقادیر از کاربر در C#</vt:lpstr>
      <vt:lpstr>فرمان های دریافت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10</cp:revision>
  <dcterms:created xsi:type="dcterms:W3CDTF">2024-10-05T09:48:47Z</dcterms:created>
  <dcterms:modified xsi:type="dcterms:W3CDTF">2025-04-19T10:42:32Z</dcterms:modified>
</cp:coreProperties>
</file>